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4526" r:id="rId5"/>
    <p:sldMasterId id="2147484525" r:id="rId6"/>
    <p:sldMasterId id="2147484523" r:id="rId7"/>
  </p:sldMasterIdLst>
  <p:notesMasterIdLst>
    <p:notesMasterId r:id="rId9"/>
  </p:notesMasterIdLst>
  <p:sldIdLst>
    <p:sldId id="364" r:id="rId8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EE3124"/>
    <a:srgbClr val="B2B2B2"/>
    <a:srgbClr val="A4A6AA"/>
    <a:srgbClr val="EBECED"/>
    <a:srgbClr val="4D4D4D"/>
    <a:srgbClr val="E1E2E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3617" autoAdjust="0"/>
  </p:normalViewPr>
  <p:slideViewPr>
    <p:cSldViewPr>
      <p:cViewPr varScale="1">
        <p:scale>
          <a:sx n="98" d="100"/>
          <a:sy n="98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E038AB6-231A-43A9-8778-FA99C96910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368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44A65599-AE28-4276-9754-431638CCD7FE}" type="slidenum">
              <a:rPr lang="en-GB" sz="1300">
                <a:solidFill>
                  <a:schemeClr val="tx1"/>
                </a:solidFill>
              </a:rPr>
              <a:pPr algn="r" eaLnBrk="1" hangingPunct="1"/>
              <a:t>1</a:t>
            </a:fld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ChangeArrowheads="1"/>
          </p:cNvSpPr>
          <p:nvPr/>
        </p:nvSpPr>
        <p:spPr bwMode="auto">
          <a:xfrm rot="5400000">
            <a:off x="0" y="0"/>
            <a:ext cx="657225" cy="657225"/>
          </a:xfrm>
          <a:prstGeom prst="rtTriangl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908050" y="1700213"/>
            <a:ext cx="7589838" cy="0"/>
          </a:xfrm>
          <a:prstGeom prst="line">
            <a:avLst/>
          </a:prstGeom>
          <a:noFill/>
          <a:ln w="635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6" name="Picture 5" descr="Meggitt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6253163"/>
            <a:ext cx="1416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9625" y="5437188"/>
            <a:ext cx="7772400" cy="874712"/>
          </a:xfrm>
        </p:spPr>
        <p:txBody>
          <a:bodyPr/>
          <a:lstStyle>
            <a:lvl1pPr>
              <a:defRPr sz="2300" smtClean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1688" y="6300788"/>
            <a:ext cx="7775575" cy="481012"/>
          </a:xfrm>
        </p:spPr>
        <p:txBody>
          <a:bodyPr/>
          <a:lstStyle>
            <a:lvl1pPr marL="0" indent="0">
              <a:buFontTx/>
              <a:buNone/>
              <a:defRPr sz="1600" smtClean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l" eaLnBrk="1" hangingPunct="1">
              <a:defRPr sz="9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F96F5A3-4B03-4BEE-8D14-BA2822F51B6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128006"/>
      </p:ext>
    </p:extLst>
  </p:cSld>
  <p:clrMapOvr>
    <a:masterClrMapping/>
  </p:clrMapOvr>
  <p:transition>
    <p:fade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55CDF-200C-4375-B37B-F12C323CF7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61844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758825"/>
            <a:ext cx="8045450" cy="1085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5" y="1955800"/>
            <a:ext cx="8037513" cy="4137025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F8DC8-3D45-453E-A57E-70E90135EC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99851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17869-1B07-452A-A72A-9D1F2FCAE1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29840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2614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97771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575" y="758825"/>
            <a:ext cx="80454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955800"/>
            <a:ext cx="8037513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3275" y="6359525"/>
            <a:ext cx="649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F18052D9-188D-4818-81C1-B05AF2C8A9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0" y="0"/>
            <a:ext cx="657225" cy="657225"/>
          </a:xfrm>
          <a:prstGeom prst="rtTriangl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908050" y="1700213"/>
            <a:ext cx="7589838" cy="0"/>
          </a:xfrm>
          <a:prstGeom prst="line">
            <a:avLst/>
          </a:prstGeom>
          <a:noFill/>
          <a:ln w="635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908050" y="6092825"/>
            <a:ext cx="7589838" cy="0"/>
          </a:xfrm>
          <a:prstGeom prst="line">
            <a:avLst/>
          </a:prstGeom>
          <a:noFill/>
          <a:ln w="635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2056" name="Picture 5" descr="Meggitt_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6253163"/>
            <a:ext cx="1416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163638" y="6154738"/>
            <a:ext cx="58562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60000"/>
              </a:spcAft>
              <a:defRPr/>
            </a:pPr>
            <a:r>
              <a:rPr lang="en-GB" b="1" dirty="0" err="1" smtClean="0"/>
              <a:t>Endevco</a:t>
            </a:r>
            <a:r>
              <a:rPr lang="en-GB" b="1" dirty="0" smtClean="0"/>
              <a:t> model 2280</a:t>
            </a:r>
            <a:endParaRPr lang="en-GB" dirty="0"/>
          </a:p>
          <a:p>
            <a:pPr>
              <a:spcAft>
                <a:spcPct val="60000"/>
              </a:spcAft>
              <a:defRPr/>
            </a:pPr>
            <a:r>
              <a:rPr lang="en-GB" sz="800" dirty="0" smtClean="0"/>
              <a:t>March 2013 |  </a:t>
            </a:r>
            <a:r>
              <a:rPr lang="en-US" sz="800" dirty="0"/>
              <a:t>© Meggitt Sensing Systems. Proprietary.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68" r:id="rId2"/>
    <p:sldLayoutId id="2147484569" r:id="rId3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6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SzPct val="75000"/>
        <a:buFont typeface="Arial" charset="0"/>
        <a:buBlip>
          <a:blip r:embed="rId6"/>
        </a:buBlip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SzPct val="75000"/>
        <a:buFont typeface="Arial" charset="0"/>
        <a:buBlip>
          <a:blip r:embed="rId6"/>
        </a:buBlip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SzPct val="75000"/>
        <a:buFont typeface="Arial" charset="0"/>
        <a:buBlip>
          <a:blip r:embed="rId6"/>
        </a:buBlip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SzPct val="75000"/>
        <a:buFont typeface="Arial" charset="0"/>
        <a:buBlip>
          <a:blip r:embed="rId6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575" y="758825"/>
            <a:ext cx="80454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955800"/>
            <a:ext cx="8037513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0" y="0"/>
            <a:ext cx="657225" cy="657225"/>
          </a:xfrm>
          <a:prstGeom prst="rtTriangl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908050" y="1700213"/>
            <a:ext cx="7589838" cy="0"/>
          </a:xfrm>
          <a:prstGeom prst="line">
            <a:avLst/>
          </a:prstGeom>
          <a:noFill/>
          <a:ln w="635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312025" y="160338"/>
            <a:ext cx="162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="1" dirty="0"/>
              <a:t>Section</a:t>
            </a:r>
            <a:br>
              <a:rPr lang="en-GB" b="1" dirty="0"/>
            </a:br>
            <a:r>
              <a:rPr lang="en-GB" dirty="0"/>
              <a:t>title</a:t>
            </a:r>
            <a:endParaRPr lang="en-US" dirty="0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746875" y="11588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2400" b="1" dirty="0">
                <a:solidFill>
                  <a:srgbClr val="A4A6AA"/>
                </a:solidFill>
              </a:rPr>
              <a:t>1</a:t>
            </a:r>
            <a:endParaRPr lang="en-US" sz="2400" dirty="0">
              <a:solidFill>
                <a:srgbClr val="A4A6AA"/>
              </a:solidFill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7316788" y="203200"/>
            <a:ext cx="0" cy="2889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908050" y="6092825"/>
            <a:ext cx="7589838" cy="0"/>
          </a:xfrm>
          <a:prstGeom prst="line">
            <a:avLst/>
          </a:prstGeom>
          <a:noFill/>
          <a:ln w="635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3275" y="6359525"/>
            <a:ext cx="6492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D44DC9A9-28CA-4683-BC7A-24A85D9CF7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3083" name="Picture 5" descr="Meggitt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6253163"/>
            <a:ext cx="1416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163638" y="6154738"/>
            <a:ext cx="58562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60000"/>
              </a:spcAft>
              <a:defRPr/>
            </a:pPr>
            <a:r>
              <a:rPr lang="en-GB" b="1" dirty="0"/>
              <a:t>Presentation title </a:t>
            </a:r>
            <a:r>
              <a:rPr lang="en-GB" dirty="0"/>
              <a:t>Sub-title</a:t>
            </a:r>
          </a:p>
          <a:p>
            <a:pPr>
              <a:spcAft>
                <a:spcPct val="60000"/>
              </a:spcAft>
              <a:defRPr/>
            </a:pPr>
            <a:r>
              <a:rPr lang="en-GB" sz="800" dirty="0"/>
              <a:t>Month YEAR  |  </a:t>
            </a:r>
            <a:r>
              <a:rPr lang="en-US" sz="800" dirty="0"/>
              <a:t>© Meggitt Sensing Systems. Proprietary.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0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4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6"/>
          <p:cNvSpPr>
            <a:spLocks noChangeArrowheads="1"/>
          </p:cNvSpPr>
          <p:nvPr/>
        </p:nvSpPr>
        <p:spPr bwMode="auto">
          <a:xfrm rot="5400000">
            <a:off x="0" y="0"/>
            <a:ext cx="657225" cy="657225"/>
          </a:xfrm>
          <a:prstGeom prst="rtTriangl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575" y="758825"/>
            <a:ext cx="80454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955800"/>
            <a:ext cx="8037513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4101" name="Picture 5" descr="Meggitt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763" y="6253163"/>
            <a:ext cx="1416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71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4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575" y="758825"/>
            <a:ext cx="80454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955800"/>
            <a:ext cx="8037513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0" y="0"/>
            <a:ext cx="657225" cy="657225"/>
          </a:xfrm>
          <a:prstGeom prst="rtTriangl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908050" y="6092825"/>
            <a:ext cx="7589838" cy="0"/>
          </a:xfrm>
          <a:prstGeom prst="line">
            <a:avLst/>
          </a:prstGeom>
          <a:noFill/>
          <a:ln w="6350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5126" name="Picture 8" descr="logowhite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6261100"/>
            <a:ext cx="1649412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4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564904"/>
            <a:ext cx="2136648" cy="3410712"/>
          </a:xfrm>
          <a:prstGeom prst="rect">
            <a:avLst/>
          </a:prstGeom>
        </p:spPr>
      </p:pic>
      <p:sp>
        <p:nvSpPr>
          <p:cNvPr id="11266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  <a:lvl2pPr marL="742950" indent="-28575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accent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fld id="{9677CADB-F7B1-4A5A-9E8A-B3A633FDBC08}" type="slidenum">
              <a:rPr lang="en-GB" smtClean="0"/>
              <a:pPr algn="l" eaLnBrk="1" hangingPunct="1"/>
              <a:t>1</a:t>
            </a:fld>
            <a:endParaRPr lang="en-GB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 2280 key features</a:t>
            </a:r>
            <a:br>
              <a:rPr lang="en-GB" dirty="0" smtClean="0"/>
            </a:br>
            <a:r>
              <a:rPr lang="en-GB" b="0" dirty="0" smtClean="0">
                <a:solidFill>
                  <a:schemeClr val="accent2"/>
                </a:solidFill>
              </a:rPr>
              <a:t>Triaxial PE accelerometer</a:t>
            </a:r>
            <a:endParaRPr lang="en-US" b="0" dirty="0" smtClean="0">
              <a:solidFill>
                <a:schemeClr val="accent2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+900˚F (+482˚C) operation</a:t>
            </a:r>
          </a:p>
          <a:p>
            <a:r>
              <a:rPr lang="en-GB" dirty="0" smtClean="0"/>
              <a:t>3.0 pC/g typical, 2.4 pC/g minimum</a:t>
            </a:r>
          </a:p>
          <a:p>
            <a:r>
              <a:rPr lang="en-GB" dirty="0" smtClean="0"/>
              <a:t>Signal return isolated from case</a:t>
            </a:r>
            <a:endParaRPr lang="en-GB" dirty="0"/>
          </a:p>
          <a:p>
            <a:r>
              <a:rPr lang="en-GB" dirty="0" smtClean="0"/>
              <a:t>Bolt mount (2 x 8-32 screws)</a:t>
            </a:r>
          </a:p>
          <a:p>
            <a:r>
              <a:rPr lang="en-GB" dirty="0" smtClean="0"/>
              <a:t>Three 10-32 side connectors</a:t>
            </a:r>
          </a:p>
          <a:p>
            <a:r>
              <a:rPr lang="en-GB" dirty="0" smtClean="0"/>
              <a:t>1.35 inch (34.29 mm) square</a:t>
            </a:r>
          </a:p>
          <a:p>
            <a:r>
              <a:rPr lang="en-GB" dirty="0" smtClean="0"/>
              <a:t>0.55 pounds (250 grams)</a:t>
            </a:r>
          </a:p>
          <a:p>
            <a:r>
              <a:rPr lang="en-GB" dirty="0" smtClean="0"/>
              <a:t>CE marked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Enhances the </a:t>
            </a:r>
            <a:r>
              <a:rPr lang="en-GB" dirty="0" err="1" smtClean="0"/>
              <a:t>Endevco</a:t>
            </a:r>
            <a:r>
              <a:rPr lang="en-GB" dirty="0" smtClean="0"/>
              <a:t> portfolio of extreme high temperature accelerometer products</a:t>
            </a:r>
          </a:p>
          <a:p>
            <a:pPr lvl="1"/>
            <a:endParaRPr lang="en-GB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8982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us (US) v2003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3124"/>
      </a:accent1>
      <a:accent2>
        <a:srgbClr val="4C5A52"/>
      </a:accent2>
      <a:accent3>
        <a:srgbClr val="FFFFFF"/>
      </a:accent3>
      <a:accent4>
        <a:srgbClr val="000000"/>
      </a:accent4>
      <a:accent5>
        <a:srgbClr val="F5ADAC"/>
      </a:accent5>
      <a:accent6>
        <a:srgbClr val="445149"/>
      </a:accent6>
      <a:hlink>
        <a:srgbClr val="F5837B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F5837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4_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3124"/>
      </a:accent1>
      <a:accent2>
        <a:srgbClr val="4C5A52"/>
      </a:accent2>
      <a:accent3>
        <a:srgbClr val="FFFFFF"/>
      </a:accent3>
      <a:accent4>
        <a:srgbClr val="000000"/>
      </a:accent4>
      <a:accent5>
        <a:srgbClr val="F5ADAC"/>
      </a:accent5>
      <a:accent6>
        <a:srgbClr val="445149"/>
      </a:accent6>
      <a:hlink>
        <a:srgbClr val="F5837B"/>
      </a:hlink>
      <a:folHlink>
        <a:srgbClr val="B2B2B2"/>
      </a:folHlink>
    </a:clrScheme>
    <a:fontScheme name="4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F5837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3124"/>
      </a:accent1>
      <a:accent2>
        <a:srgbClr val="4C5A52"/>
      </a:accent2>
      <a:accent3>
        <a:srgbClr val="FFFFFF"/>
      </a:accent3>
      <a:accent4>
        <a:srgbClr val="000000"/>
      </a:accent4>
      <a:accent5>
        <a:srgbClr val="F5ADAC"/>
      </a:accent5>
      <a:accent6>
        <a:srgbClr val="445149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F5837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3_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E3124"/>
      </a:accent1>
      <a:accent2>
        <a:srgbClr val="4C5A52"/>
      </a:accent2>
      <a:accent3>
        <a:srgbClr val="FFFFFF"/>
      </a:accent3>
      <a:accent4>
        <a:srgbClr val="000000"/>
      </a:accent4>
      <a:accent5>
        <a:srgbClr val="F5ADAC"/>
      </a:accent5>
      <a:accent6>
        <a:srgbClr val="445149"/>
      </a:accent6>
      <a:hlink>
        <a:srgbClr val="F5837B"/>
      </a:hlink>
      <a:folHlink>
        <a:srgbClr val="B2B2B2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3124"/>
        </a:accent1>
        <a:accent2>
          <a:srgbClr val="4C5A52"/>
        </a:accent2>
        <a:accent3>
          <a:srgbClr val="FFFFFF"/>
        </a:accent3>
        <a:accent4>
          <a:srgbClr val="000000"/>
        </a:accent4>
        <a:accent5>
          <a:srgbClr val="F5ADAC"/>
        </a:accent5>
        <a:accent6>
          <a:srgbClr val="445149"/>
        </a:accent6>
        <a:hlink>
          <a:srgbClr val="F5837B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C59F388B5C734293637A080EC78BA0" ma:contentTypeVersion="0" ma:contentTypeDescription="Create a new document." ma:contentTypeScope="" ma:versionID="ab431631159457eea27b7fead579166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FC4283-A535-4B4B-9794-1D2273E29E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B41291-1C54-47DD-8096-EBB20D31C1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A69288F-57BB-4B00-B910-A545C33AC32B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65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Artus (US) v2003</vt:lpstr>
      <vt:lpstr>4_Default Design</vt:lpstr>
      <vt:lpstr>2_Default Design</vt:lpstr>
      <vt:lpstr>3_Default Design</vt:lpstr>
      <vt:lpstr>Model 2280 key features Triaxial PE accelerometer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MEGGITT</dc:title>
  <dc:creator>MEGGITT</dc:creator>
  <cp:lastModifiedBy>Belanger, Stacy</cp:lastModifiedBy>
  <cp:revision>65</cp:revision>
  <cp:lastPrinted>2013-04-01T17:26:18Z</cp:lastPrinted>
  <dcterms:created xsi:type="dcterms:W3CDTF">2011-04-19T14:04:40Z</dcterms:created>
  <dcterms:modified xsi:type="dcterms:W3CDTF">2013-04-01T17:28:20Z</dcterms:modified>
</cp:coreProperties>
</file>